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4" r:id="rId4"/>
    <p:sldId id="1146" r:id="rId5"/>
    <p:sldId id="1147" r:id="rId6"/>
    <p:sldId id="1145" r:id="rId7"/>
    <p:sldId id="1148" r:id="rId8"/>
    <p:sldId id="1149" r:id="rId9"/>
    <p:sldId id="1150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indent="2424113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本文通过生活场景和科学实验探讨了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在雨中跑步和走路哪种方式淋雨更少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的问题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并通过实验结果证明快速移动能有效减少淋雨量。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292494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1196752"/>
            <a:ext cx="11665296" cy="167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you taking a pleasant walk down the street on a Sunday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sky turns dark and suddenly it starts to rain heavily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you don’t have an umbrella with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take you at least fifteen minutes to walk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choose to run, that will cut the time in half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one would you choose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believe that they should run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good sense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less time you spend out in the rain, the less wet you will 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think that if they run, they will hit the raindrops with greater speed and get more of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walk, on the other hand, they will hit the water slower and get less of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which view is correct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682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years, scientists have done many different experiments to answer this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them have found the same answer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get less wet without an umbrella, one must move as fast as possible in the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 of these experiments, for example, two people set out together in heavy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of them wore the same cotton sweaters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person ran to the end of a 100-metre path, while the other walked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they each weighed their sweaters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walker’s sweater weighed 40 percent more than the runner’s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Clearly, the walker had got more water on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5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6841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you’re interested, you can do a simple experiment with a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two sponges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your schoolbag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rains, you two can each take one sponge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 your sponges out of your umbrellas so that they can get the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your friend run to the end of a path and you walk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 squeeze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挤压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out of each sponge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you will collect more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to hear the results of your experiment soon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681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07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lead into the topic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sharing an unlucky story about rain experiments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presenting a common situation and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describing a personal experience on a rainy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explaining the science behind rain and movement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844542"/>
            <a:ext cx="4572144" cy="6010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9256" y="9229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6302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 you taking a pleasant walk down the street on a Sunday morning. The sky turns dark and suddenly it starts to rain heavily...If you choose to run, that will cut the time in half. Which one would you choose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作者是通过描述一个常见情景（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雨天没有带伞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）和提出问题（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该跑步还是走路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）来引入话题的。故选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46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0725"/>
            <a:ext cx="11485848" cy="36471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influence people’s view on getting less wet according to Paragraph 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type of shoes they have 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amount of time spent in the rain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direction of the wind during the rain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speed of a person’s movement through the rain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941317"/>
            <a:ext cx="3240360" cy="5525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3126" y="9585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39770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less time you spend out in the rain, the less wet you will get.”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正确；根据第二段中的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they run, they will hit the raindrops with greater speed”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正确。文中未提及鞋子类型和风向的影响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排除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21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40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experiment in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in the rain makes you completely dry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faster in the rain helps you get less wet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Cotton sweaters are the best choice for rainy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walker’s sweater got less water than the runner’s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05355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must move as fast as possible in the rain”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walker’s sweater weighed 40 percent more than the runner’s.”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在雨中跑得更快能减少淋雨量。故选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5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the best name for the experiment according to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Sponge Water Challenge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Testing Speed and Power of Rain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 Day Science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Sponges vs Umbrellas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or Walk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Stays Drier in the Rain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6316" y="12946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实验核心是比较跑步和步行哪种方式淋雨更少。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跑还是走：谁在雨中更能保持干燥？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最贴合实验目的。故选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45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528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2025-09-17T19:59:26Z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